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arlow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2-2.png>
</file>

<file path=ppt/media/image-2-3.png>
</file>

<file path=ppt/media/image-2-4.png>
</file>

<file path=ppt/media/image-3-1.png>
</file>

<file path=ppt/media/image-3-2.png>
</file>

<file path=ppt/media/image-3-3.png>
</file>

<file path=ppt/media/image-3-4.png>
</file>

<file path=ppt/media/image-3-5.png>
</file>

<file path=ppt/media/image-3-6.png>
</file>

<file path=ppt/media/image-4-1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6-7.png>
</file>

<file path=ppt/media/image-6-8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image" Target="../media/image-3-5.png"/><Relationship Id="rId6" Type="http://schemas.openxmlformats.org/officeDocument/2006/relationships/image" Target="../media/image-3-6.pn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7" Type="http://schemas.openxmlformats.org/officeDocument/2006/relationships/image" Target="../media/image-6-7.png"/><Relationship Id="rId8" Type="http://schemas.openxmlformats.org/officeDocument/2006/relationships/image" Target="../media/image-6-8.png"/><Relationship Id="rId9" Type="http://schemas.openxmlformats.org/officeDocument/2006/relationships/slideLayout" Target="../slideLayouts/slideLayout7.xml"/><Relationship Id="rId10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42435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 to Digital Forensics &amp; CCFE Exam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17468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your journey into the world of digital forensics and the Certified Computer Forensics Examiner (CCFE) pathway.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511182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course responds to the growing demand for skilled digital forensics professionals across public and private sectors.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60055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Course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638187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97" y="2668131"/>
            <a:ext cx="342067" cy="42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62326" y="271260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Build Core Skills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462326" y="3198733"/>
            <a:ext cx="297430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Master fundamental digital forensics investigation techniques and methodologies.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4707374" y="2638187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062" y="2668131"/>
            <a:ext cx="342067" cy="4275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11391" y="2712601"/>
            <a:ext cx="2974300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CCFE Exam Preparation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11391" y="3554968"/>
            <a:ext cx="297430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Gain knowledge and practice needed to successfully earn your certification.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758309" y="5375077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97" y="5405021"/>
            <a:ext cx="342067" cy="42755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462326" y="54494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Practical Experience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462326" y="5935623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hands-on expertise while understanding legal and ethical frameworks.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93495"/>
            <a:ext cx="647033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Digital Forensics?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4774" y="2439472"/>
            <a:ext cx="2163723" cy="1265992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176" y="3039428"/>
            <a:ext cx="304681" cy="3807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335072" y="265604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Identification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5335072" y="3142178"/>
            <a:ext cx="408312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Discovering potential digital evidence</a:t>
            </a:r>
            <a:endParaRPr lang="en-US" sz="1700" dirty="0"/>
          </a:p>
        </p:txBody>
      </p:sp>
      <p:sp>
        <p:nvSpPr>
          <p:cNvPr id="7" name="Shape 3"/>
          <p:cNvSpPr/>
          <p:nvPr/>
        </p:nvSpPr>
        <p:spPr>
          <a:xfrm>
            <a:off x="5172551" y="3717250"/>
            <a:ext cx="8645485" cy="15240"/>
          </a:xfrm>
          <a:prstGeom prst="roundRect">
            <a:avLst>
              <a:gd name="adj" fmla="val 2132502"/>
            </a:avLst>
          </a:prstGeom>
          <a:solidFill>
            <a:srgbClr val="BACFDD"/>
          </a:solidFill>
          <a:ln/>
        </p:spPr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972" y="3759518"/>
            <a:ext cx="4327446" cy="1265992"/>
          </a:xfrm>
          <a:prstGeom prst="rect">
            <a:avLst/>
          </a:prstGeom>
        </p:spPr>
      </p:pic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4295" y="4202073"/>
            <a:ext cx="304681" cy="38076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416993" y="39760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Preservation</a:t>
            </a:r>
            <a:endParaRPr lang="en-US" sz="2200" dirty="0"/>
          </a:p>
        </p:txBody>
      </p:sp>
      <p:sp>
        <p:nvSpPr>
          <p:cNvPr id="11" name="Text 5"/>
          <p:cNvSpPr/>
          <p:nvPr/>
        </p:nvSpPr>
        <p:spPr>
          <a:xfrm>
            <a:off x="6416993" y="4462224"/>
            <a:ext cx="400216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Securing evidence without alteration</a:t>
            </a:r>
            <a:endParaRPr lang="en-US" sz="1700" dirty="0"/>
          </a:p>
        </p:txBody>
      </p:sp>
      <p:sp>
        <p:nvSpPr>
          <p:cNvPr id="12" name="Shape 6"/>
          <p:cNvSpPr/>
          <p:nvPr/>
        </p:nvSpPr>
        <p:spPr>
          <a:xfrm>
            <a:off x="6254472" y="5037296"/>
            <a:ext cx="7563564" cy="15240"/>
          </a:xfrm>
          <a:prstGeom prst="roundRect">
            <a:avLst>
              <a:gd name="adj" fmla="val 2132502"/>
            </a:avLst>
          </a:prstGeom>
          <a:solidFill>
            <a:srgbClr val="BACFDD"/>
          </a:solidFill>
          <a:ln/>
        </p:spPr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051" y="5079563"/>
            <a:ext cx="6491288" cy="1265992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4295" y="5522119"/>
            <a:ext cx="304681" cy="380762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98913" y="529613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Analysis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498913" y="5782270"/>
            <a:ext cx="411956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Examining data for investigative value</a:t>
            </a:r>
            <a:endParaRPr lang="en-US" sz="1700" dirty="0"/>
          </a:p>
        </p:txBody>
      </p:sp>
      <p:sp>
        <p:nvSpPr>
          <p:cNvPr id="17" name="Text 9"/>
          <p:cNvSpPr/>
          <p:nvPr/>
        </p:nvSpPr>
        <p:spPr>
          <a:xfrm>
            <a:off x="758309" y="6589276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Digital forensics spans multiple device types including computers, mobile phones, and network infrastructure.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534" y="832485"/>
            <a:ext cx="7670244" cy="6524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Digital Forensics is Essential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6180534" y="1881426"/>
            <a:ext cx="3729157" cy="654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150%</a:t>
            </a:r>
            <a:endParaRPr lang="en-US" sz="5150" dirty="0"/>
          </a:p>
        </p:txBody>
      </p:sp>
      <p:sp>
        <p:nvSpPr>
          <p:cNvPr id="5" name="Text 2"/>
          <p:cNvSpPr/>
          <p:nvPr/>
        </p:nvSpPr>
        <p:spPr>
          <a:xfrm>
            <a:off x="6740366" y="2783681"/>
            <a:ext cx="2609493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Cybercrime Growth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180534" y="3228856"/>
            <a:ext cx="3729157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Increase in reported cases from 2021-2024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0207109" y="1881426"/>
            <a:ext cx="3729157" cy="654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80%+</a:t>
            </a:r>
            <a:endParaRPr lang="en-US" sz="5150" dirty="0"/>
          </a:p>
        </p:txBody>
      </p:sp>
      <p:sp>
        <p:nvSpPr>
          <p:cNvPr id="8" name="Text 5"/>
          <p:cNvSpPr/>
          <p:nvPr/>
        </p:nvSpPr>
        <p:spPr>
          <a:xfrm>
            <a:off x="10766941" y="2783681"/>
            <a:ext cx="2609493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Investigation Reliance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207109" y="3228856"/>
            <a:ext cx="3729157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Cases requiring digital evidence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8193762" y="4557474"/>
            <a:ext cx="3729157" cy="6544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150"/>
              </a:lnSpc>
              <a:buNone/>
            </a:pPr>
            <a:r>
              <a:rPr lang="en-US" sz="51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$20B+</a:t>
            </a:r>
            <a:endParaRPr lang="en-US" sz="5150" dirty="0"/>
          </a:p>
        </p:txBody>
      </p:sp>
      <p:sp>
        <p:nvSpPr>
          <p:cNvPr id="11" name="Text 8"/>
          <p:cNvSpPr/>
          <p:nvPr/>
        </p:nvSpPr>
        <p:spPr>
          <a:xfrm>
            <a:off x="8753594" y="5459730"/>
            <a:ext cx="2609493" cy="326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Annual Impact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8193762" y="5904905"/>
            <a:ext cx="3729157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Estimated global cost of digital crimes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180534" y="6762512"/>
            <a:ext cx="7755731" cy="634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High-profile cases including ransomware attacks, intellectual property theft, and financial fraud showcase the critical nature of digital forensics.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39553"/>
            <a:ext cx="1151429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Overview of Computer Forensic Certifications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39375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CFCE by IACIS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966567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Rigorous two-stage peer review process and certification examination.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5201603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Internationally recognized standard for law enforcement.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312926" y="339375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CCFE Exam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12926" y="3966567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Covers 9 essential skill domains with both practical and written components.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312926" y="5201603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Industry-focused certification with broad recognition.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9867543" y="339375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GIAC GCFE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67543" y="3966567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Specialized certification focusing on technical forensic skills and incident response.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867543" y="5201603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Recognized for its detailed technical assessment.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4694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Inside the CCFE Exam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44635" y="30426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Peer Review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3528774"/>
            <a:ext cx="393704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Four mentored practical exercises</a:t>
            </a:r>
            <a:endParaRPr lang="en-US" sz="17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290" y="3170813"/>
            <a:ext cx="324088" cy="4051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4932" y="28692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Practical Exam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934932" y="3355419"/>
            <a:ext cx="39371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Hands-on forensic investigation scenario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7308" y="3561457"/>
            <a:ext cx="324088" cy="4051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4932" y="532661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Written Test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934932" y="5812750"/>
            <a:ext cx="39371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100 questions with 80% passing threshold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6664" y="5799475"/>
            <a:ext cx="324088" cy="40517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844635" y="54999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Recertification</a:t>
            </a:r>
            <a:endParaRPr lang="en-US" sz="2200" dirty="0"/>
          </a:p>
        </p:txBody>
      </p:sp>
      <p:sp>
        <p:nvSpPr>
          <p:cNvPr id="16" name="Text 8"/>
          <p:cNvSpPr/>
          <p:nvPr/>
        </p:nvSpPr>
        <p:spPr>
          <a:xfrm>
            <a:off x="758309" y="5986105"/>
            <a:ext cx="393704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Required every three years</a:t>
            </a:r>
            <a:endParaRPr lang="en-US" sz="1700" dirty="0"/>
          </a:p>
        </p:txBody>
      </p:sp>
      <p:pic>
        <p:nvPicPr>
          <p:cNvPr id="17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0270" y="2392918"/>
            <a:ext cx="4589740" cy="4589740"/>
          </a:xfrm>
          <a:prstGeom prst="rect">
            <a:avLst/>
          </a:prstGeom>
        </p:spPr>
      </p:pic>
      <p:pic>
        <p:nvPicPr>
          <p:cNvPr id="18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8646" y="5408831"/>
            <a:ext cx="324088" cy="4051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14538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Course Content and CCFE Alignment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895719"/>
            <a:ext cx="162401" cy="1179552"/>
          </a:xfrm>
          <a:prstGeom prst="roundRect">
            <a:avLst>
              <a:gd name="adj" fmla="val 20011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245632" y="2895719"/>
            <a:ext cx="310205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Foundational Knowledge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45632" y="3381851"/>
            <a:ext cx="71400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Legal frameworks, investigation processes, and chain of custody procedures.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83231" y="4291846"/>
            <a:ext cx="162401" cy="1179552"/>
          </a:xfrm>
          <a:prstGeom prst="roundRect">
            <a:avLst>
              <a:gd name="adj" fmla="val 20011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70553" y="4291846"/>
            <a:ext cx="366498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Technical Skills Development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70553" y="4777978"/>
            <a:ext cx="681513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Hands-on labs with Volatility, data carving tools, and Linux forensics.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408271" y="5687973"/>
            <a:ext cx="162401" cy="1179552"/>
          </a:xfrm>
          <a:prstGeom prst="roundRect">
            <a:avLst>
              <a:gd name="adj" fmla="val 20011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895594" y="56879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Exam Preparation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895594" y="6174105"/>
            <a:ext cx="649009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Self-assessment tools, practice exams, and targeted reviews for readiness.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044416"/>
            <a:ext cx="620756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 &amp; Next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082046"/>
            <a:ext cx="3705463" cy="2321362"/>
          </a:xfrm>
          <a:prstGeom prst="roundRect">
            <a:avLst>
              <a:gd name="adj" fmla="val 1400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504" y="230624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Career Advancement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2504" y="2792373"/>
            <a:ext cx="3257074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CCFE certification boosts hiring prospects and salary potential by up to 15%.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2082046"/>
            <a:ext cx="3705463" cy="2321362"/>
          </a:xfrm>
          <a:prstGeom prst="roundRect">
            <a:avLst>
              <a:gd name="adj" fmla="val 14000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04542" y="2306241"/>
            <a:ext cx="307788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Professional Community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04542" y="2792373"/>
            <a:ext cx="3257074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Join a global network of certified examiners for ongoing learning and support.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4619982"/>
            <a:ext cx="7627382" cy="1627942"/>
          </a:xfrm>
          <a:prstGeom prst="roundRect">
            <a:avLst>
              <a:gd name="adj" fmla="val 1996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504" y="4844177"/>
            <a:ext cx="285952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Immediate Application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2504" y="5330309"/>
            <a:ext cx="717899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Apply skills to real-world investigations from day one of your certification.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8309" y="649164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Are you ready to start your digital forensics journey? Let's begin this exciting path toward becoming a certified examiner.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2025-06-01T08:11:06Z</dcterms:created>
  <dcterms:modified xsi:type="dcterms:W3CDTF">2025-06-01T08:11:06Z</dcterms:modified>
</cp:coreProperties>
</file>